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4630400" cy="8229600"/>
  <p:notesSz cx="8229600" cy="14630400"/>
  <p:embeddedFontLst>
    <p:embeddedFont>
      <p:font typeface="Lato" panose="02020500000000000000" charset="0"/>
      <p:regular r:id="rId8"/>
    </p:embeddedFont>
    <p:embeddedFont>
      <p:font typeface="Calibri" panose="020F0502020204030204" pitchFamily="34" charset="0"/>
      <p:regular r:id="rId9"/>
      <p:bold r:id="rId10"/>
      <p:italic r:id="rId11"/>
      <p:boldItalic r:id="rId12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7854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997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關於我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我是郭景智，畢業於靜宜大學。熱衷於挑戰新事物，並持續自我學習。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5134" y="7570473"/>
            <a:ext cx="1905266" cy="54300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7449" y="606862"/>
            <a:ext cx="5507474" cy="688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工作經歷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505218" y="1625679"/>
            <a:ext cx="30480" cy="5996940"/>
          </a:xfrm>
          <a:prstGeom prst="roundRect">
            <a:avLst>
              <a:gd name="adj" fmla="val 108416"/>
            </a:avLst>
          </a:prstGeom>
          <a:solidFill>
            <a:srgbClr val="CBC5B8"/>
          </a:solidFill>
          <a:ln/>
        </p:spPr>
      </p:sp>
      <p:sp>
        <p:nvSpPr>
          <p:cNvPr id="5" name="Shape 2"/>
          <p:cNvSpPr/>
          <p:nvPr/>
        </p:nvSpPr>
        <p:spPr>
          <a:xfrm>
            <a:off x="6722566" y="1858208"/>
            <a:ext cx="660797" cy="30480"/>
          </a:xfrm>
          <a:prstGeom prst="roundRect">
            <a:avLst>
              <a:gd name="adj" fmla="val 108416"/>
            </a:avLst>
          </a:prstGeom>
          <a:solidFill>
            <a:srgbClr val="CBC5B8"/>
          </a:solidFill>
          <a:ln/>
        </p:spPr>
      </p:sp>
      <p:sp>
        <p:nvSpPr>
          <p:cNvPr id="6" name="Shape 3"/>
          <p:cNvSpPr/>
          <p:nvPr/>
        </p:nvSpPr>
        <p:spPr>
          <a:xfrm>
            <a:off x="6257389" y="1625679"/>
            <a:ext cx="495657" cy="495657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959" y="1666935"/>
            <a:ext cx="330398" cy="4130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06784" y="1701403"/>
            <a:ext cx="326671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惠特科技（2024/6~至今）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7606784" y="2177772"/>
            <a:ext cx="6252567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CoWoS-oS封裝設備，點膠設備負責人
Broadcom雷射二極體檢測設備負責人</a:t>
            </a:r>
            <a:endParaRPr lang="en-US" sz="1700" dirty="0"/>
          </a:p>
        </p:txBody>
      </p:sp>
      <p:sp>
        <p:nvSpPr>
          <p:cNvPr id="10" name="Shape 6"/>
          <p:cNvSpPr/>
          <p:nvPr/>
        </p:nvSpPr>
        <p:spPr>
          <a:xfrm>
            <a:off x="6722566" y="3555683"/>
            <a:ext cx="660797" cy="30480"/>
          </a:xfrm>
          <a:prstGeom prst="roundRect">
            <a:avLst>
              <a:gd name="adj" fmla="val 108416"/>
            </a:avLst>
          </a:prstGeom>
          <a:solidFill>
            <a:srgbClr val="CBC5B8"/>
          </a:solidFill>
          <a:ln/>
        </p:spPr>
      </p:sp>
      <p:sp>
        <p:nvSpPr>
          <p:cNvPr id="11" name="Shape 7"/>
          <p:cNvSpPr/>
          <p:nvPr/>
        </p:nvSpPr>
        <p:spPr>
          <a:xfrm>
            <a:off x="6257389" y="3323153"/>
            <a:ext cx="495657" cy="495657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959" y="3364409"/>
            <a:ext cx="330398" cy="41302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606784" y="3398877"/>
            <a:ext cx="362104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天方科技（2023/9~2024/4）</a:t>
            </a:r>
            <a:endParaRPr lang="en-US" sz="2150" dirty="0"/>
          </a:p>
        </p:txBody>
      </p:sp>
      <p:sp>
        <p:nvSpPr>
          <p:cNvPr id="14" name="Text 9"/>
          <p:cNvSpPr/>
          <p:nvPr/>
        </p:nvSpPr>
        <p:spPr>
          <a:xfrm>
            <a:off x="7606784" y="3875246"/>
            <a:ext cx="6252567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開發校務系統模組</a:t>
            </a:r>
            <a:endParaRPr lang="en-US" sz="1700" dirty="0"/>
          </a:p>
        </p:txBody>
      </p:sp>
      <p:sp>
        <p:nvSpPr>
          <p:cNvPr id="15" name="Shape 10"/>
          <p:cNvSpPr/>
          <p:nvPr/>
        </p:nvSpPr>
        <p:spPr>
          <a:xfrm>
            <a:off x="6722566" y="4900732"/>
            <a:ext cx="660797" cy="30480"/>
          </a:xfrm>
          <a:prstGeom prst="roundRect">
            <a:avLst>
              <a:gd name="adj" fmla="val 108416"/>
            </a:avLst>
          </a:prstGeom>
          <a:solidFill>
            <a:srgbClr val="CBC5B8"/>
          </a:solidFill>
          <a:ln/>
        </p:spPr>
      </p:sp>
      <p:sp>
        <p:nvSpPr>
          <p:cNvPr id="16" name="Shape 11"/>
          <p:cNvSpPr/>
          <p:nvPr/>
        </p:nvSpPr>
        <p:spPr>
          <a:xfrm>
            <a:off x="6257389" y="4668203"/>
            <a:ext cx="495657" cy="495657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9959" y="4709458"/>
            <a:ext cx="330398" cy="41302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606784" y="4743926"/>
            <a:ext cx="449091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日月光半導體（2020/10~2022/10）</a:t>
            </a:r>
            <a:endParaRPr lang="en-US" sz="2150" dirty="0"/>
          </a:p>
        </p:txBody>
      </p:sp>
      <p:sp>
        <p:nvSpPr>
          <p:cNvPr id="19" name="Text 13"/>
          <p:cNvSpPr/>
          <p:nvPr/>
        </p:nvSpPr>
        <p:spPr>
          <a:xfrm>
            <a:off x="7606784" y="5220295"/>
            <a:ext cx="6252567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負責WB打線封裝設備
MTBA改善負責人、協助DUC導入計畫</a:t>
            </a:r>
            <a:endParaRPr lang="en-US" sz="1700" dirty="0"/>
          </a:p>
        </p:txBody>
      </p:sp>
      <p:sp>
        <p:nvSpPr>
          <p:cNvPr id="20" name="Shape 14"/>
          <p:cNvSpPr/>
          <p:nvPr/>
        </p:nvSpPr>
        <p:spPr>
          <a:xfrm>
            <a:off x="6722566" y="6598206"/>
            <a:ext cx="660797" cy="30480"/>
          </a:xfrm>
          <a:prstGeom prst="roundRect">
            <a:avLst>
              <a:gd name="adj" fmla="val 108416"/>
            </a:avLst>
          </a:prstGeom>
          <a:solidFill>
            <a:srgbClr val="CBC5B8"/>
          </a:solidFill>
          <a:ln/>
        </p:spPr>
      </p:sp>
      <p:sp>
        <p:nvSpPr>
          <p:cNvPr id="21" name="Shape 15"/>
          <p:cNvSpPr/>
          <p:nvPr/>
        </p:nvSpPr>
        <p:spPr>
          <a:xfrm>
            <a:off x="6257389" y="6365677"/>
            <a:ext cx="495657" cy="495657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9959" y="6406932"/>
            <a:ext cx="330398" cy="413028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606784" y="6441400"/>
            <a:ext cx="362104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和大工業（2017/4~2022/9）</a:t>
            </a:r>
            <a:endParaRPr lang="en-US" sz="2150" dirty="0"/>
          </a:p>
        </p:txBody>
      </p:sp>
      <p:sp>
        <p:nvSpPr>
          <p:cNvPr id="24" name="Text 17"/>
          <p:cNvSpPr/>
          <p:nvPr/>
        </p:nvSpPr>
        <p:spPr>
          <a:xfrm>
            <a:off x="7606784" y="6917769"/>
            <a:ext cx="6252567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國內外售服工程師
負責齒輪創成設備</a:t>
            </a:r>
            <a:endParaRPr lang="en-US" sz="1700" dirty="0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25134" y="7622619"/>
            <a:ext cx="1905266" cy="5430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9244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惠特科技工作經驗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41382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6681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CoWoS-OS設備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15861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熟悉四大製程（貼膜/點膠/植片/熱壓），深入了解晶片黏貼散熱片設備的運作原理與維護要點。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441382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E5DFD2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6681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製程問題解決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4158615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改善點膠站散熱膠膠寬過寬問題，透過理解軟體計算材料厚度的方法，分析紀錄檔案，找出可作為參考的雷射量測數據。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3542" y="641271"/>
            <a:ext cx="5097423" cy="637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日月光半導體工作經驗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542" y="1584127"/>
            <a:ext cx="1019413" cy="15010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8707" y="1787962"/>
            <a:ext cx="2548652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打線製程專業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2038707" y="2228850"/>
            <a:ext cx="6391751" cy="652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熟悉打線製程，了解金銅線如何透過鋁墊連接不同尺寸晶片與載版。各產品間依據需求有疊層、線弧角度及共晶模式的交互調整。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542" y="3085147"/>
            <a:ext cx="1019413" cy="15010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38707" y="3288983"/>
            <a:ext cx="2548652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良率改善分析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2038707" y="3729871"/>
            <a:ext cx="6391751" cy="652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從鋁墊共晶角度切入分析，判斷共晶強度對良率的影響，透過溫度、時間、震盪等基本概念調整參數，解決良率不佳的機台問題。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542" y="4586168"/>
            <a:ext cx="1019413" cy="15010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38707" y="4790003"/>
            <a:ext cx="2548652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MTBA改善計畫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2038707" y="5230892"/>
            <a:ext cx="6391751" cy="652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參與平均故障間隔改善計畫，六種Alarm總和下降至10ppm，顯著提高設備穩定性與生產效率。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542" y="6087189"/>
            <a:ext cx="1019413" cy="150102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038707" y="6291024"/>
            <a:ext cx="2548652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DUC導入實驗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2038707" y="6731913"/>
            <a:ext cx="6391751" cy="652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參與超聲波清潔技術導入，驗證其在解決流體邊界層效應下的粒子污染問題的有效性，提升產品品質。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和大工業工作經驗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80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品保專業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170515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工作內容涵蓋入料檢驗到出機測試，</a:t>
            </a:r>
            <a:r>
              <a:rPr lang="en-US" sz="1750" dirty="0" err="1" smtClean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針對組裝異常進行檢測及回報給設計部門判斷</a:t>
            </a:r>
            <a:r>
              <a:rPr lang="en-US" sz="1750" dirty="0" smtClean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。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680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售服工程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170515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轉至售服部門後，增加設備熟悉度，協助國內外客戶調整良率，提供專業技術支援。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1326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熱膨脹改善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623084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 smtClean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參與因熱</a:t>
            </a:r>
            <a:r>
              <a:rPr lang="zh-TW" altLang="en-US" sz="1750" dirty="0" smtClean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膨脹</a:t>
            </a:r>
            <a:r>
              <a:rPr lang="en-US" sz="1750" dirty="0" err="1" smtClean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導致加工尺寸偏移改善計畫</a:t>
            </a:r>
            <a:r>
              <a:rPr lang="en-US" sz="1750" dirty="0" smtClean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，</a:t>
            </a:r>
            <a:r>
              <a:rPr lang="zh-TW" alt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改善</a:t>
            </a:r>
            <a:r>
              <a:rPr lang="en-US" sz="1750" dirty="0" err="1" smtClean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溫度變化對加工的影響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。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93790" y="51326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特殊專案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623084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參與齒輪創成齒形改善計畫，</a:t>
            </a:r>
            <a:r>
              <a:rPr lang="en-US" sz="1750" dirty="0" err="1" smtClean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並有幸參與盟立集團開發諧波減速機計畫</a:t>
            </a:r>
            <a:r>
              <a:rPr lang="en-US" sz="1750" dirty="0" smtClean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。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14280" y="7626965"/>
            <a:ext cx="1905266" cy="5430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136</Words>
  <Application>Microsoft Office PowerPoint</Application>
  <PresentationFormat>自訂</PresentationFormat>
  <Paragraphs>39</Paragraphs>
  <Slides>5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0" baseType="lpstr">
      <vt:lpstr>Arial</vt:lpstr>
      <vt:lpstr>Lato</vt:lpstr>
      <vt:lpstr>Lato Bold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7</cp:revision>
  <dcterms:created xsi:type="dcterms:W3CDTF">2025-05-25T15:28:48Z</dcterms:created>
  <dcterms:modified xsi:type="dcterms:W3CDTF">2025-05-25T15:50:30Z</dcterms:modified>
</cp:coreProperties>
</file>